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6B6193-59E5-4BA1-A47E-27A6FD723B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10F3C68-6731-4DF0-980B-A7D7D9158B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FA7593-3EE2-47FC-A077-D6C1C2B2F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F90A98A-8AC4-4D30-B3E0-3320643F0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FFC3BCA-DB2B-4212-936B-61FF94ACD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1682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A48345-EFD7-4B81-939C-DC517710C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690529-7D81-445D-A3B5-078DE4267B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A95338-7F18-40FE-9D07-9B04D6D97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431064-3776-460C-AE43-7E2559EA3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3BF76D-BE6D-4131-A40B-30AF8C725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045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9930A38-4EB1-40B7-B1E0-DA9DBF862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4DA0C7A-9E51-4335-ADB6-FCC233CED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28F63A-042B-4E41-A58A-1399E2E4E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F7183A-3B34-4F37-A196-EE772D6C5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FD8103-BE05-473A-A920-9A71A065D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966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A2D458-B5D8-4617-A4D7-886C3CBFC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D1D2A5-3F2B-4A46-A57B-4F378F09D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058C3C-75DC-4449-8BA2-2CCB36BAD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4B73F5C-0D2D-4B30-B34C-9E0A4C2CB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6E2E9C-C363-4F0A-B5E5-79DD06DCA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7336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60D525-368E-438D-8A4A-474752234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FCEAC26-4AC4-42FD-9197-6A1B80AD3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98153E0-049B-41C1-A22A-74826B5BD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B39EB7-1631-4FDA-94D2-2B4B30098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A3BD720-8781-4F50-86B7-DF9928F7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2762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400FE5-BE0F-44CD-A50E-4E4439A09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142D20-41A5-4A49-B097-5F06D0A4B3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1C00A86-CC51-4E58-B6F4-6FC5D6CFD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F856A5-9BD7-4247-AEAC-BA60264AF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604279E-2B87-4F60-A6A8-3195BC55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9902FA1-5911-4709-B949-A51A3518A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461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161934-E759-4B23-A56E-E58DC45C2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2E97255-C54E-4F65-9EE1-0685B1D0E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22C30C9-C56B-4279-807D-AD6BD7ABF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53079F1-7B7D-466F-B8CF-7BA011748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ACD2617-CBC3-4BEA-A0B1-E5204E4792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1B5FCBB-A843-4F79-9E9F-B3E13997D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61B878A-F6F3-4D25-87CB-F6675149F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42701DF-AF26-462B-BBC3-DCDEAB6C8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8930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563D3D-77B9-4777-BDC5-35C9784F3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4DABAA6-184A-46C3-A20F-8CD87A169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7EDA7E9-2D24-4958-B190-1CDBBC7D3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16D6521-8220-450F-A9CF-FC1053E8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260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B3BB9A-9A23-469F-AEE2-F83010100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560562A-2F24-44D0-87DA-FE1120316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35CEFD6-6E7D-4BAC-AA25-B88BCD545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2295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7CF159-7779-4483-87DE-0D0331D03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0B1753-0D15-4EA7-8ABF-751C14B3B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8D829B8-FDB6-403D-9789-0D1010813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F1F80EA-1857-4C4B-B927-FD5C71478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88E960-D1E0-43F4-9D9E-979789FC0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AACC23B-0CA9-4A06-9DFE-B2B2DF37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1313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567FDE-FF86-4082-9B2D-C3B8055D1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1BEAE3-69AA-4442-97B7-AE156CDEBC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657DF77-BA83-478D-98A0-35BC47C1B0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D081C7-C3D4-475B-8EB6-E6B36C217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69BC0F7-D250-4A62-9BE6-0A54E7D03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3C83091-3A6C-4B48-928A-42C264715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6150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87E4CAC-3568-4387-82CE-A4F208F49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53C8152-D7BC-49DD-99AF-BA5091453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DF44FF-A1EF-4625-BED0-3B277B35DC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493FC-362E-4E7F-A1F6-F9CBAAC2F378}" type="datetimeFigureOut">
              <a:rPr lang="fr-FR" smtClean="0"/>
              <a:t>16/11/2018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B607CB6-C423-4E0D-8759-0886111333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A77DA34-F67C-4E92-B4A1-B73D3DE06F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CC94A-E760-4685-97A2-8EA379434E7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9456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047C57-EEB2-42C4-B2FB-D3D1C02EA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A1CA1B3-32DE-4713-8BB5-E66C1E278F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2BF3DDD-374C-425D-BE02-815731944DAA}"/>
              </a:ext>
            </a:extLst>
          </p:cNvPr>
          <p:cNvSpPr/>
          <p:nvPr/>
        </p:nvSpPr>
        <p:spPr>
          <a:xfrm>
            <a:off x="2569030" y="801189"/>
            <a:ext cx="6252754" cy="4345577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967716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Grand écran</PresentationFormat>
  <Paragraphs>0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Valérie Linarès</dc:creator>
  <cp:lastModifiedBy>Valérie Linarès</cp:lastModifiedBy>
  <cp:revision>1</cp:revision>
  <dcterms:created xsi:type="dcterms:W3CDTF">2018-11-16T09:45:31Z</dcterms:created>
  <dcterms:modified xsi:type="dcterms:W3CDTF">2018-11-16T09:47:53Z</dcterms:modified>
</cp:coreProperties>
</file>

<file path=docProps/thumbnail.jpeg>
</file>